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2" r:id="rId3"/>
    <p:sldId id="380" r:id="rId4"/>
    <p:sldId id="257" r:id="rId5"/>
    <p:sldId id="262" r:id="rId6"/>
    <p:sldId id="415" r:id="rId7"/>
    <p:sldId id="263" r:id="rId8"/>
    <p:sldId id="441" r:id="rId9"/>
    <p:sldId id="482" r:id="rId10"/>
    <p:sldId id="467" r:id="rId11"/>
    <p:sldId id="448" r:id="rId12"/>
    <p:sldId id="468" r:id="rId13"/>
    <p:sldId id="484" r:id="rId14"/>
    <p:sldId id="452" r:id="rId15"/>
    <p:sldId id="483" r:id="rId16"/>
    <p:sldId id="485" r:id="rId17"/>
    <p:sldId id="453" r:id="rId18"/>
    <p:sldId id="407" r:id="rId19"/>
    <p:sldId id="455" r:id="rId20"/>
    <p:sldId id="481" r:id="rId21"/>
    <p:sldId id="463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1" r:id="rId37"/>
    <p:sldId id="500" r:id="rId38"/>
    <p:sldId id="502" r:id="rId39"/>
    <p:sldId id="503" r:id="rId40"/>
    <p:sldId id="37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/>
    <p:restoredTop sz="92410"/>
  </p:normalViewPr>
  <p:slideViewPr>
    <p:cSldViewPr snapToGrid="0">
      <p:cViewPr>
        <p:scale>
          <a:sx n="105" d="100"/>
          <a:sy n="105" d="100"/>
        </p:scale>
        <p:origin x="1584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62BA2C-9F6D-BA45-914C-8ECEE3A69DAC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EBE30E-9008-0942-B6F6-58BC1CE5986A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97C50893-98E0-C74B-9136-F2C925A40191}" type="parTrans" cxnId="{4723C91D-BD65-BB40-A107-D437BCC69162}">
      <dgm:prSet/>
      <dgm:spPr/>
      <dgm:t>
        <a:bodyPr/>
        <a:lstStyle/>
        <a:p>
          <a:endParaRPr lang="zh-CN" altLang="en-US"/>
        </a:p>
      </dgm:t>
    </dgm:pt>
    <dgm:pt modelId="{B8732068-E070-BC4F-B1EB-E9B1425B834F}" type="sibTrans" cxnId="{4723C91D-BD65-BB40-A107-D437BCC69162}">
      <dgm:prSet/>
      <dgm:spPr/>
      <dgm:t>
        <a:bodyPr/>
        <a:lstStyle/>
        <a:p>
          <a:endParaRPr lang="zh-CN" altLang="en-US"/>
        </a:p>
      </dgm:t>
    </dgm:pt>
    <dgm:pt modelId="{D3EA9419-8D7D-3147-83B1-C59D0F6A8095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8ECC9793-63DC-A243-B6D8-E45B5DD1A9B7}" type="parTrans" cxnId="{77CDEE48-DB05-7D4D-9D95-719F5788D78A}">
      <dgm:prSet/>
      <dgm:spPr/>
      <dgm:t>
        <a:bodyPr/>
        <a:lstStyle/>
        <a:p>
          <a:endParaRPr lang="zh-CN" altLang="en-US"/>
        </a:p>
      </dgm:t>
    </dgm:pt>
    <dgm:pt modelId="{73266FE2-6A22-5E46-B484-0B54B625D58A}" type="sibTrans" cxnId="{77CDEE48-DB05-7D4D-9D95-719F5788D78A}">
      <dgm:prSet/>
      <dgm:spPr/>
      <dgm:t>
        <a:bodyPr/>
        <a:lstStyle/>
        <a:p>
          <a:endParaRPr lang="zh-CN" altLang="en-US"/>
        </a:p>
      </dgm:t>
    </dgm:pt>
    <dgm:pt modelId="{C4C09484-988E-9845-A254-B11DF46D8DA1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F0ACCA08-3E4A-9A4D-99CC-EEF595B214A8}" type="parTrans" cxnId="{C84D728D-C8A9-EE44-8BB4-D618EB65B756}">
      <dgm:prSet/>
      <dgm:spPr/>
      <dgm:t>
        <a:bodyPr/>
        <a:lstStyle/>
        <a:p>
          <a:endParaRPr lang="zh-CN" altLang="en-US"/>
        </a:p>
      </dgm:t>
    </dgm:pt>
    <dgm:pt modelId="{69153AE3-C60E-354F-AD44-C1E567C416AB}" type="sibTrans" cxnId="{C84D728D-C8A9-EE44-8BB4-D618EB65B756}">
      <dgm:prSet/>
      <dgm:spPr/>
      <dgm:t>
        <a:bodyPr/>
        <a:lstStyle/>
        <a:p>
          <a:endParaRPr lang="zh-CN" altLang="en-US"/>
        </a:p>
      </dgm:t>
    </dgm:pt>
    <dgm:pt modelId="{FC2B3B11-62FE-F44D-8E83-82A5AE665E80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(SQLite)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9A46812E-2723-374E-A1A5-8ADCB664FFD7}" type="parTrans" cxnId="{F69FE16F-39A6-4744-B5DC-A6AE81698B4E}">
      <dgm:prSet/>
      <dgm:spPr/>
      <dgm:t>
        <a:bodyPr/>
        <a:lstStyle/>
        <a:p>
          <a:endParaRPr lang="zh-CN" altLang="en-US"/>
        </a:p>
      </dgm:t>
    </dgm:pt>
    <dgm:pt modelId="{E5A14123-CFCF-8245-8B92-A50ACD6E7F4F}" type="sibTrans" cxnId="{F69FE16F-39A6-4744-B5DC-A6AE81698B4E}">
      <dgm:prSet/>
      <dgm:spPr/>
      <dgm:t>
        <a:bodyPr/>
        <a:lstStyle/>
        <a:p>
          <a:endParaRPr lang="zh-CN" altLang="en-US"/>
        </a:p>
      </dgm:t>
    </dgm:pt>
    <dgm:pt modelId="{69671BB7-9170-0D46-84D7-1EE86972E7E8}" type="pres">
      <dgm:prSet presAssocID="{7A62BA2C-9F6D-BA45-914C-8ECEE3A69DA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2B6D983-C41E-D646-BB75-E64061C113D6}" type="pres">
      <dgm:prSet presAssocID="{7A62BA2C-9F6D-BA45-914C-8ECEE3A69DAC}" presName="ellipse" presStyleLbl="trBgShp" presStyleIdx="0" presStyleCnt="1"/>
      <dgm:spPr/>
    </dgm:pt>
    <dgm:pt modelId="{687F424A-F735-3443-9EFF-4B7938E166A9}" type="pres">
      <dgm:prSet presAssocID="{7A62BA2C-9F6D-BA45-914C-8ECEE3A69DAC}" presName="arrow1" presStyleLbl="fgShp" presStyleIdx="0" presStyleCnt="1"/>
      <dgm:spPr/>
    </dgm:pt>
    <dgm:pt modelId="{BB4F89E6-77DB-D74F-B1F4-314138D0B336}" type="pres">
      <dgm:prSet presAssocID="{7A62BA2C-9F6D-BA45-914C-8ECEE3A69DA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473FE-4782-2C48-81E2-2D3303D50F7A}" type="pres">
      <dgm:prSet presAssocID="{D3EA9419-8D7D-3147-83B1-C59D0F6A809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652F05-30B3-764E-B1AA-26A8DB6FC43C}" type="pres">
      <dgm:prSet presAssocID="{C4C09484-988E-9845-A254-B11DF46D8DA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D2D63F-219B-2546-AC6C-256626727874}" type="pres">
      <dgm:prSet presAssocID="{FC2B3B11-62FE-F44D-8E83-82A5AE665E80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59E450-55EE-6C4F-A082-6B295E94B43C}" type="pres">
      <dgm:prSet presAssocID="{7A62BA2C-9F6D-BA45-914C-8ECEE3A69DAC}" presName="funnel" presStyleLbl="trAlignAcc1" presStyleIdx="0" presStyleCnt="1"/>
      <dgm:spPr/>
    </dgm:pt>
  </dgm:ptLst>
  <dgm:cxnLst>
    <dgm:cxn modelId="{5A8B3FCD-F0D5-D643-8D92-9EE3E56AA06D}" type="presOf" srcId="{C4C09484-988E-9845-A254-B11DF46D8DA1}" destId="{EE3473FE-4782-2C48-81E2-2D3303D50F7A}" srcOrd="0" destOrd="0" presId="urn:microsoft.com/office/officeart/2005/8/layout/funnel1"/>
    <dgm:cxn modelId="{6DC7FF1D-570C-7547-B874-BDC8C0F58247}" type="presOf" srcId="{E7EBE30E-9008-0942-B6F6-58BC1CE5986A}" destId="{73D2D63F-219B-2546-AC6C-256626727874}" srcOrd="0" destOrd="0" presId="urn:microsoft.com/office/officeart/2005/8/layout/funnel1"/>
    <dgm:cxn modelId="{425EF42A-95BC-5B45-84ED-9EC9F1B986EC}" type="presOf" srcId="{D3EA9419-8D7D-3147-83B1-C59D0F6A8095}" destId="{11652F05-30B3-764E-B1AA-26A8DB6FC43C}" srcOrd="0" destOrd="0" presId="urn:microsoft.com/office/officeart/2005/8/layout/funnel1"/>
    <dgm:cxn modelId="{F69FE16F-39A6-4744-B5DC-A6AE81698B4E}" srcId="{7A62BA2C-9F6D-BA45-914C-8ECEE3A69DAC}" destId="{FC2B3B11-62FE-F44D-8E83-82A5AE665E80}" srcOrd="3" destOrd="0" parTransId="{9A46812E-2723-374E-A1A5-8ADCB664FFD7}" sibTransId="{E5A14123-CFCF-8245-8B92-A50ACD6E7F4F}"/>
    <dgm:cxn modelId="{4723C91D-BD65-BB40-A107-D437BCC69162}" srcId="{7A62BA2C-9F6D-BA45-914C-8ECEE3A69DAC}" destId="{E7EBE30E-9008-0942-B6F6-58BC1CE5986A}" srcOrd="0" destOrd="0" parTransId="{97C50893-98E0-C74B-9136-F2C925A40191}" sibTransId="{B8732068-E070-BC4F-B1EB-E9B1425B834F}"/>
    <dgm:cxn modelId="{77CDEE48-DB05-7D4D-9D95-719F5788D78A}" srcId="{7A62BA2C-9F6D-BA45-914C-8ECEE3A69DAC}" destId="{D3EA9419-8D7D-3147-83B1-C59D0F6A8095}" srcOrd="1" destOrd="0" parTransId="{8ECC9793-63DC-A243-B6D8-E45B5DD1A9B7}" sibTransId="{73266FE2-6A22-5E46-B484-0B54B625D58A}"/>
    <dgm:cxn modelId="{647118D5-E8D6-3D44-9169-C428815FD3BC}" type="presOf" srcId="{FC2B3B11-62FE-F44D-8E83-82A5AE665E80}" destId="{BB4F89E6-77DB-D74F-B1F4-314138D0B336}" srcOrd="0" destOrd="0" presId="urn:microsoft.com/office/officeart/2005/8/layout/funnel1"/>
    <dgm:cxn modelId="{C84D728D-C8A9-EE44-8BB4-D618EB65B756}" srcId="{7A62BA2C-9F6D-BA45-914C-8ECEE3A69DAC}" destId="{C4C09484-988E-9845-A254-B11DF46D8DA1}" srcOrd="2" destOrd="0" parTransId="{F0ACCA08-3E4A-9A4D-99CC-EEF595B214A8}" sibTransId="{69153AE3-C60E-354F-AD44-C1E567C416AB}"/>
    <dgm:cxn modelId="{5CA00F26-DC8A-4649-9702-2AEBB960934F}" type="presOf" srcId="{7A62BA2C-9F6D-BA45-914C-8ECEE3A69DAC}" destId="{69671BB7-9170-0D46-84D7-1EE86972E7E8}" srcOrd="0" destOrd="0" presId="urn:microsoft.com/office/officeart/2005/8/layout/funnel1"/>
    <dgm:cxn modelId="{C9A647BA-C992-A94B-A90B-E5240F9F3128}" type="presParOf" srcId="{69671BB7-9170-0D46-84D7-1EE86972E7E8}" destId="{72B6D983-C41E-D646-BB75-E64061C113D6}" srcOrd="0" destOrd="0" presId="urn:microsoft.com/office/officeart/2005/8/layout/funnel1"/>
    <dgm:cxn modelId="{73B95356-423E-6443-845A-DCB14AC434EB}" type="presParOf" srcId="{69671BB7-9170-0D46-84D7-1EE86972E7E8}" destId="{687F424A-F735-3443-9EFF-4B7938E166A9}" srcOrd="1" destOrd="0" presId="urn:microsoft.com/office/officeart/2005/8/layout/funnel1"/>
    <dgm:cxn modelId="{A401DEFD-B393-DE4F-90D8-E8F20FB4D9B9}" type="presParOf" srcId="{69671BB7-9170-0D46-84D7-1EE86972E7E8}" destId="{BB4F89E6-77DB-D74F-B1F4-314138D0B336}" srcOrd="2" destOrd="0" presId="urn:microsoft.com/office/officeart/2005/8/layout/funnel1"/>
    <dgm:cxn modelId="{D5E85DD6-B9A0-9E4D-BE08-47FC8A928E83}" type="presParOf" srcId="{69671BB7-9170-0D46-84D7-1EE86972E7E8}" destId="{EE3473FE-4782-2C48-81E2-2D3303D50F7A}" srcOrd="3" destOrd="0" presId="urn:microsoft.com/office/officeart/2005/8/layout/funnel1"/>
    <dgm:cxn modelId="{2B24F6A3-3F31-2F41-AC46-91F4A3DCF08A}" type="presParOf" srcId="{69671BB7-9170-0D46-84D7-1EE86972E7E8}" destId="{11652F05-30B3-764E-B1AA-26A8DB6FC43C}" srcOrd="4" destOrd="0" presId="urn:microsoft.com/office/officeart/2005/8/layout/funnel1"/>
    <dgm:cxn modelId="{3E445986-BF28-DE45-A487-73B501638467}" type="presParOf" srcId="{69671BB7-9170-0D46-84D7-1EE86972E7E8}" destId="{73D2D63F-219B-2546-AC6C-256626727874}" srcOrd="5" destOrd="0" presId="urn:microsoft.com/office/officeart/2005/8/layout/funnel1"/>
    <dgm:cxn modelId="{189E4ED4-C479-744D-AA23-8AE22A9726EA}" type="presParOf" srcId="{69671BB7-9170-0D46-84D7-1EE86972E7E8}" destId="{B559E450-55EE-6C4F-A082-6B295E94B43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F90F6F-11B7-A446-BA86-69C53AD38856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4D817-62EA-144D-9D39-B8ACBAE30DE4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8D13FFC2-E026-D44B-9782-FF02271FC306}" type="parTrans" cxnId="{61492C6A-3EFC-6448-A081-EA1C38968387}">
      <dgm:prSet/>
      <dgm:spPr/>
      <dgm:t>
        <a:bodyPr/>
        <a:lstStyle/>
        <a:p>
          <a:endParaRPr lang="zh-CN" altLang="en-US"/>
        </a:p>
      </dgm:t>
    </dgm:pt>
    <dgm:pt modelId="{DB6FFFAC-26CA-FA46-85E8-6A8367623580}" type="sibTrans" cxnId="{61492C6A-3EFC-6448-A081-EA1C38968387}">
      <dgm:prSet/>
      <dgm:spPr/>
      <dgm:t>
        <a:bodyPr/>
        <a:lstStyle/>
        <a:p>
          <a:endParaRPr lang="zh-CN" altLang="en-US"/>
        </a:p>
      </dgm:t>
    </dgm:pt>
    <dgm:pt modelId="{6C22FFD2-67F7-EE49-8137-9CFECE7FA5CE}">
      <dgm:prSet phldrT="[文本]"/>
      <dgm:spPr/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4279FD6F-8B98-6D47-88C5-27A039FC3285}" type="parTrans" cxnId="{4179888F-4A9A-B748-855B-21FAD64F532B}">
      <dgm:prSet/>
      <dgm:spPr/>
      <dgm:t>
        <a:bodyPr/>
        <a:lstStyle/>
        <a:p>
          <a:endParaRPr lang="zh-CN" altLang="en-US"/>
        </a:p>
      </dgm:t>
    </dgm:pt>
    <dgm:pt modelId="{CD7E91E8-BEA0-0C4C-9365-FF07A04B9FDC}" type="sibTrans" cxnId="{4179888F-4A9A-B748-855B-21FAD64F532B}">
      <dgm:prSet/>
      <dgm:spPr/>
      <dgm:t>
        <a:bodyPr/>
        <a:lstStyle/>
        <a:p>
          <a:endParaRPr lang="zh-CN" altLang="en-US"/>
        </a:p>
      </dgm:t>
    </dgm:pt>
    <dgm:pt modelId="{CC788053-8512-4E4F-87E9-8B28B838D193}">
      <dgm:prSet phldrT="[文本]"/>
      <dgm:spPr/>
      <dgm:t>
        <a:bodyPr/>
        <a:lstStyle/>
        <a:p>
          <a:r>
            <a:rPr lang="zh-CN" altLang="en-US" dirty="0" smtClean="0"/>
            <a:t>关系</a:t>
          </a:r>
          <a:endParaRPr lang="zh-CN" altLang="en-US" dirty="0"/>
        </a:p>
      </dgm:t>
    </dgm:pt>
    <dgm:pt modelId="{ADEC85F6-E206-0440-AC3B-24E821B542D7}" type="parTrans" cxnId="{A3251901-98FE-8C49-A4B4-D32670429AA2}">
      <dgm:prSet/>
      <dgm:spPr/>
      <dgm:t>
        <a:bodyPr/>
        <a:lstStyle/>
        <a:p>
          <a:endParaRPr lang="zh-CN" altLang="en-US"/>
        </a:p>
      </dgm:t>
    </dgm:pt>
    <dgm:pt modelId="{E5527634-AD52-F347-8C44-3776B2690D43}" type="sibTrans" cxnId="{A3251901-98FE-8C49-A4B4-D32670429AA2}">
      <dgm:prSet/>
      <dgm:spPr/>
      <dgm:t>
        <a:bodyPr/>
        <a:lstStyle/>
        <a:p>
          <a:endParaRPr lang="zh-CN" altLang="en-US"/>
        </a:p>
      </dgm:t>
    </dgm:pt>
    <dgm:pt modelId="{3DEB3C37-371D-B344-A281-D76877E288B9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36589339-846A-D94C-BEE8-2F636640E17C}" type="parTrans" cxnId="{FD1FFB73-32B2-9C41-8585-A522A78A737D}">
      <dgm:prSet/>
      <dgm:spPr/>
      <dgm:t>
        <a:bodyPr/>
        <a:lstStyle/>
        <a:p>
          <a:endParaRPr lang="zh-CN" altLang="en-US"/>
        </a:p>
      </dgm:t>
    </dgm:pt>
    <dgm:pt modelId="{D25A7D9C-143B-A643-9712-6FCB532CD05C}" type="sibTrans" cxnId="{FD1FFB73-32B2-9C41-8585-A522A78A737D}">
      <dgm:prSet/>
      <dgm:spPr/>
      <dgm:t>
        <a:bodyPr/>
        <a:lstStyle/>
        <a:p>
          <a:endParaRPr lang="zh-CN" altLang="en-US"/>
        </a:p>
      </dgm:t>
    </dgm:pt>
    <dgm:pt modelId="{64665F44-C4E9-5248-A70C-FF80AC9633A3}">
      <dgm:prSet phldrT="[文本]"/>
      <dgm:spPr/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93ECAB4A-AD4B-A043-A9C3-3AB7239389E0}" type="parTrans" cxnId="{8E3AFE58-E847-E44F-852A-BDBCEB28B6D5}">
      <dgm:prSet/>
      <dgm:spPr/>
      <dgm:t>
        <a:bodyPr/>
        <a:lstStyle/>
        <a:p>
          <a:endParaRPr lang="zh-CN" altLang="en-US"/>
        </a:p>
      </dgm:t>
    </dgm:pt>
    <dgm:pt modelId="{DF842F5D-674F-9A42-A2E0-9F1640806C2B}" type="sibTrans" cxnId="{8E3AFE58-E847-E44F-852A-BDBCEB28B6D5}">
      <dgm:prSet/>
      <dgm:spPr/>
      <dgm:t>
        <a:bodyPr/>
        <a:lstStyle/>
        <a:p>
          <a:endParaRPr lang="zh-CN" altLang="en-US"/>
        </a:p>
      </dgm:t>
    </dgm:pt>
    <dgm:pt modelId="{7D9098E0-8552-3D40-91C2-D9EAB37C9D4F}">
      <dgm:prSet phldrT="[文本]"/>
      <dgm:spPr/>
      <dgm:t>
        <a:bodyPr/>
        <a:lstStyle/>
        <a:p>
          <a:r>
            <a:rPr lang="zh-CN" altLang="en-US" dirty="0" smtClean="0"/>
            <a:t>关系</a:t>
          </a:r>
          <a:endParaRPr lang="zh-CN" altLang="en-US" dirty="0"/>
        </a:p>
      </dgm:t>
    </dgm:pt>
    <dgm:pt modelId="{583CB640-5B4A-3D46-A941-12154E12B85A}" type="parTrans" cxnId="{2BF2ABC9-D8BF-CB46-A236-5400656D6A24}">
      <dgm:prSet/>
      <dgm:spPr/>
      <dgm:t>
        <a:bodyPr/>
        <a:lstStyle/>
        <a:p>
          <a:endParaRPr lang="zh-CN" altLang="en-US"/>
        </a:p>
      </dgm:t>
    </dgm:pt>
    <dgm:pt modelId="{252BDADC-1D89-D146-A25A-AEFD563F147A}" type="sibTrans" cxnId="{2BF2ABC9-D8BF-CB46-A236-5400656D6A24}">
      <dgm:prSet/>
      <dgm:spPr/>
      <dgm:t>
        <a:bodyPr/>
        <a:lstStyle/>
        <a:p>
          <a:endParaRPr lang="zh-CN" altLang="en-US"/>
        </a:p>
      </dgm:t>
    </dgm:pt>
    <dgm:pt modelId="{2E3580B8-27F1-B64F-80FE-4C60502AD964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N</a:t>
          </a:r>
          <a:endParaRPr lang="zh-CN" altLang="en-US" dirty="0"/>
        </a:p>
      </dgm:t>
    </dgm:pt>
    <dgm:pt modelId="{50347EC3-1F74-8F4B-9C2F-1F1631445777}" type="parTrans" cxnId="{FE64E1C4-7B8A-A441-B218-A27571D3E615}">
      <dgm:prSet/>
      <dgm:spPr/>
      <dgm:t>
        <a:bodyPr/>
        <a:lstStyle/>
        <a:p>
          <a:endParaRPr lang="zh-CN" altLang="en-US"/>
        </a:p>
      </dgm:t>
    </dgm:pt>
    <dgm:pt modelId="{CAAC99D9-B942-DF42-B7FD-2212670BEF4F}" type="sibTrans" cxnId="{FE64E1C4-7B8A-A441-B218-A27571D3E615}">
      <dgm:prSet/>
      <dgm:spPr/>
      <dgm:t>
        <a:bodyPr/>
        <a:lstStyle/>
        <a:p>
          <a:endParaRPr lang="zh-CN" altLang="en-US"/>
        </a:p>
      </dgm:t>
    </dgm:pt>
    <dgm:pt modelId="{E701B044-7748-9E4E-BB2F-863ADF97111B}">
      <dgm:prSet phldrT="[文本]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dirty="0" smtClean="0"/>
            <a:t>属性</a:t>
          </a:r>
          <a:endParaRPr lang="zh-CN" altLang="en-US" dirty="0"/>
        </a:p>
      </dgm:t>
    </dgm:pt>
    <dgm:pt modelId="{E3C240F6-A66B-1240-92CF-3C72628CA14D}" type="parTrans" cxnId="{A0085BEA-C0D1-3742-A7C1-2358512839E0}">
      <dgm:prSet/>
      <dgm:spPr/>
      <dgm:t>
        <a:bodyPr/>
        <a:lstStyle/>
        <a:p>
          <a:endParaRPr lang="zh-CN" altLang="en-US"/>
        </a:p>
      </dgm:t>
    </dgm:pt>
    <dgm:pt modelId="{EC441D99-A852-AA4D-A0E4-D8E3B6CECC97}" type="sibTrans" cxnId="{A0085BEA-C0D1-3742-A7C1-2358512839E0}">
      <dgm:prSet/>
      <dgm:spPr/>
      <dgm:t>
        <a:bodyPr/>
        <a:lstStyle/>
        <a:p>
          <a:endParaRPr lang="zh-CN" altLang="en-US"/>
        </a:p>
      </dgm:t>
    </dgm:pt>
    <dgm:pt modelId="{C5541F77-0E45-FA43-9CAA-0E391CC98502}">
      <dgm:prSet phldrT="[文本]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dirty="0" smtClean="0"/>
            <a:t>关系</a:t>
          </a:r>
          <a:endParaRPr lang="zh-CN" altLang="en-US" dirty="0"/>
        </a:p>
      </dgm:t>
    </dgm:pt>
    <dgm:pt modelId="{9C048027-89F8-2B4F-8367-D0B68E8F5BB9}" type="parTrans" cxnId="{D53A7D57-2C6C-7047-9D21-84D17780ECE9}">
      <dgm:prSet/>
      <dgm:spPr/>
      <dgm:t>
        <a:bodyPr/>
        <a:lstStyle/>
        <a:p>
          <a:endParaRPr lang="zh-CN" altLang="en-US"/>
        </a:p>
      </dgm:t>
    </dgm:pt>
    <dgm:pt modelId="{22002916-D631-0F4C-B13B-B61C91F54FAD}" type="sibTrans" cxnId="{D53A7D57-2C6C-7047-9D21-84D17780ECE9}">
      <dgm:prSet/>
      <dgm:spPr/>
      <dgm:t>
        <a:bodyPr/>
        <a:lstStyle/>
        <a:p>
          <a:endParaRPr lang="zh-CN" altLang="en-US"/>
        </a:p>
      </dgm:t>
    </dgm:pt>
    <dgm:pt modelId="{85A298F7-FF01-0E4D-92C7-8D16FB3F0830}" type="pres">
      <dgm:prSet presAssocID="{D7F90F6F-11B7-A446-BA86-69C53AD3885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A282698-14B3-914E-853F-17B5357A28C4}" type="pres">
      <dgm:prSet presAssocID="{ACC4D817-62EA-144D-9D39-B8ACBAE30DE4}" presName="composite" presStyleCnt="0"/>
      <dgm:spPr/>
    </dgm:pt>
    <dgm:pt modelId="{FB958C68-199C-554F-BC2D-DDA9D3ECEDC2}" type="pres">
      <dgm:prSet presAssocID="{ACC4D817-62EA-144D-9D39-B8ACBAE30DE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B5F039-A105-C443-B3E0-52B9B32A8CF9}" type="pres">
      <dgm:prSet presAssocID="{ACC4D817-62EA-144D-9D39-B8ACBAE30DE4}" presName="descendantText" presStyleLbl="alignAcc1" presStyleIdx="0" presStyleCnt="3" custLinFactY="-100000" custLinFactNeighborX="3420" custLinFactNeighborY="-10805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BB2861-6859-F04B-8702-4089F5EBC46D}" type="pres">
      <dgm:prSet presAssocID="{DB6FFFAC-26CA-FA46-85E8-6A8367623580}" presName="sp" presStyleCnt="0"/>
      <dgm:spPr/>
    </dgm:pt>
    <dgm:pt modelId="{8B54F07A-C542-A148-A9BD-6492BF236F8D}" type="pres">
      <dgm:prSet presAssocID="{3DEB3C37-371D-B344-A281-D76877E288B9}" presName="composite" presStyleCnt="0"/>
      <dgm:spPr/>
    </dgm:pt>
    <dgm:pt modelId="{20A9C8DD-7511-6149-BFEA-33EC02F32C45}" type="pres">
      <dgm:prSet presAssocID="{3DEB3C37-371D-B344-A281-D76877E288B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CB6D6-4D9D-154A-9459-4A912247310E}" type="pres">
      <dgm:prSet presAssocID="{3DEB3C37-371D-B344-A281-D76877E288B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148EDC-5B48-F04B-BAC7-A978118380FF}" type="pres">
      <dgm:prSet presAssocID="{D25A7D9C-143B-A643-9712-6FCB532CD05C}" presName="sp" presStyleCnt="0"/>
      <dgm:spPr/>
    </dgm:pt>
    <dgm:pt modelId="{0046D46D-8A19-3244-8628-EA5DF9D6C4D8}" type="pres">
      <dgm:prSet presAssocID="{2E3580B8-27F1-B64F-80FE-4C60502AD964}" presName="composite" presStyleCnt="0"/>
      <dgm:spPr/>
    </dgm:pt>
    <dgm:pt modelId="{2C52EE40-68A8-CA43-9FD1-8114B6FD69DF}" type="pres">
      <dgm:prSet presAssocID="{2E3580B8-27F1-B64F-80FE-4C60502AD96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8DB51F-D325-C64E-9F8D-FE29C8A20158}" type="pres">
      <dgm:prSet presAssocID="{2E3580B8-27F1-B64F-80FE-4C60502AD96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576D68-0DEB-AE41-BAED-F298894B4D86}" type="presOf" srcId="{2E3580B8-27F1-B64F-80FE-4C60502AD964}" destId="{2C52EE40-68A8-CA43-9FD1-8114B6FD69DF}" srcOrd="0" destOrd="0" presId="urn:microsoft.com/office/officeart/2005/8/layout/chevron2"/>
    <dgm:cxn modelId="{FE64E1C4-7B8A-A441-B218-A27571D3E615}" srcId="{D7F90F6F-11B7-A446-BA86-69C53AD38856}" destId="{2E3580B8-27F1-B64F-80FE-4C60502AD964}" srcOrd="2" destOrd="0" parTransId="{50347EC3-1F74-8F4B-9C2F-1F1631445777}" sibTransId="{CAAC99D9-B942-DF42-B7FD-2212670BEF4F}"/>
    <dgm:cxn modelId="{4179888F-4A9A-B748-855B-21FAD64F532B}" srcId="{ACC4D817-62EA-144D-9D39-B8ACBAE30DE4}" destId="{6C22FFD2-67F7-EE49-8137-9CFECE7FA5CE}" srcOrd="0" destOrd="0" parTransId="{4279FD6F-8B98-6D47-88C5-27A039FC3285}" sibTransId="{CD7E91E8-BEA0-0C4C-9365-FF07A04B9FDC}"/>
    <dgm:cxn modelId="{61492C6A-3EFC-6448-A081-EA1C38968387}" srcId="{D7F90F6F-11B7-A446-BA86-69C53AD38856}" destId="{ACC4D817-62EA-144D-9D39-B8ACBAE30DE4}" srcOrd="0" destOrd="0" parTransId="{8D13FFC2-E026-D44B-9782-FF02271FC306}" sibTransId="{DB6FFFAC-26CA-FA46-85E8-6A8367623580}"/>
    <dgm:cxn modelId="{C256EA32-7214-8A4E-BA25-E962F2E8EF23}" type="presOf" srcId="{E701B044-7748-9E4E-BB2F-863ADF97111B}" destId="{908DB51F-D325-C64E-9F8D-FE29C8A20158}" srcOrd="0" destOrd="0" presId="urn:microsoft.com/office/officeart/2005/8/layout/chevron2"/>
    <dgm:cxn modelId="{A0085BEA-C0D1-3742-A7C1-2358512839E0}" srcId="{2E3580B8-27F1-B64F-80FE-4C60502AD964}" destId="{E701B044-7748-9E4E-BB2F-863ADF97111B}" srcOrd="0" destOrd="0" parTransId="{E3C240F6-A66B-1240-92CF-3C72628CA14D}" sibTransId="{EC441D99-A852-AA4D-A0E4-D8E3B6CECC97}"/>
    <dgm:cxn modelId="{8E3AFE58-E847-E44F-852A-BDBCEB28B6D5}" srcId="{3DEB3C37-371D-B344-A281-D76877E288B9}" destId="{64665F44-C4E9-5248-A70C-FF80AC9633A3}" srcOrd="0" destOrd="0" parTransId="{93ECAB4A-AD4B-A043-A9C3-3AB7239389E0}" sibTransId="{DF842F5D-674F-9A42-A2E0-9F1640806C2B}"/>
    <dgm:cxn modelId="{2BF2ABC9-D8BF-CB46-A236-5400656D6A24}" srcId="{3DEB3C37-371D-B344-A281-D76877E288B9}" destId="{7D9098E0-8552-3D40-91C2-D9EAB37C9D4F}" srcOrd="1" destOrd="0" parTransId="{583CB640-5B4A-3D46-A941-12154E12B85A}" sibTransId="{252BDADC-1D89-D146-A25A-AEFD563F147A}"/>
    <dgm:cxn modelId="{286F36FD-7E1F-2E43-996D-8751D8F244EA}" type="presOf" srcId="{64665F44-C4E9-5248-A70C-FF80AC9633A3}" destId="{258CB6D6-4D9D-154A-9459-4A912247310E}" srcOrd="0" destOrd="0" presId="urn:microsoft.com/office/officeart/2005/8/layout/chevron2"/>
    <dgm:cxn modelId="{976B2994-5C9E-A944-A412-FE9252EA2CB7}" type="presOf" srcId="{3DEB3C37-371D-B344-A281-D76877E288B9}" destId="{20A9C8DD-7511-6149-BFEA-33EC02F32C45}" srcOrd="0" destOrd="0" presId="urn:microsoft.com/office/officeart/2005/8/layout/chevron2"/>
    <dgm:cxn modelId="{4228DDBA-D510-A54B-9A3C-567356C05150}" type="presOf" srcId="{C5541F77-0E45-FA43-9CAA-0E391CC98502}" destId="{908DB51F-D325-C64E-9F8D-FE29C8A20158}" srcOrd="0" destOrd="1" presId="urn:microsoft.com/office/officeart/2005/8/layout/chevron2"/>
    <dgm:cxn modelId="{CBCD84BD-B5FF-634C-AD6F-7F3813007C19}" type="presOf" srcId="{ACC4D817-62EA-144D-9D39-B8ACBAE30DE4}" destId="{FB958C68-199C-554F-BC2D-DDA9D3ECEDC2}" srcOrd="0" destOrd="0" presId="urn:microsoft.com/office/officeart/2005/8/layout/chevron2"/>
    <dgm:cxn modelId="{7AC0E45A-42F7-5B4D-93DE-7E06BEB5E139}" type="presOf" srcId="{D7F90F6F-11B7-A446-BA86-69C53AD38856}" destId="{85A298F7-FF01-0E4D-92C7-8D16FB3F0830}" srcOrd="0" destOrd="0" presId="urn:microsoft.com/office/officeart/2005/8/layout/chevron2"/>
    <dgm:cxn modelId="{0DAE0AEA-58C6-5F47-B1D3-48A298DA9B31}" type="presOf" srcId="{6C22FFD2-67F7-EE49-8137-9CFECE7FA5CE}" destId="{9CB5F039-A105-C443-B3E0-52B9B32A8CF9}" srcOrd="0" destOrd="0" presId="urn:microsoft.com/office/officeart/2005/8/layout/chevron2"/>
    <dgm:cxn modelId="{9B68CD14-0835-6740-B25F-3A61757E67C4}" type="presOf" srcId="{CC788053-8512-4E4F-87E9-8B28B838D193}" destId="{9CB5F039-A105-C443-B3E0-52B9B32A8CF9}" srcOrd="0" destOrd="1" presId="urn:microsoft.com/office/officeart/2005/8/layout/chevron2"/>
    <dgm:cxn modelId="{FD1FFB73-32B2-9C41-8585-A522A78A737D}" srcId="{D7F90F6F-11B7-A446-BA86-69C53AD38856}" destId="{3DEB3C37-371D-B344-A281-D76877E288B9}" srcOrd="1" destOrd="0" parTransId="{36589339-846A-D94C-BEE8-2F636640E17C}" sibTransId="{D25A7D9C-143B-A643-9712-6FCB532CD05C}"/>
    <dgm:cxn modelId="{E7C0D754-90DE-5341-8153-0960746A1E4F}" type="presOf" srcId="{7D9098E0-8552-3D40-91C2-D9EAB37C9D4F}" destId="{258CB6D6-4D9D-154A-9459-4A912247310E}" srcOrd="0" destOrd="1" presId="urn:microsoft.com/office/officeart/2005/8/layout/chevron2"/>
    <dgm:cxn modelId="{A3251901-98FE-8C49-A4B4-D32670429AA2}" srcId="{ACC4D817-62EA-144D-9D39-B8ACBAE30DE4}" destId="{CC788053-8512-4E4F-87E9-8B28B838D193}" srcOrd="1" destOrd="0" parTransId="{ADEC85F6-E206-0440-AC3B-24E821B542D7}" sibTransId="{E5527634-AD52-F347-8C44-3776B2690D43}"/>
    <dgm:cxn modelId="{D53A7D57-2C6C-7047-9D21-84D17780ECE9}" srcId="{2E3580B8-27F1-B64F-80FE-4C60502AD964}" destId="{C5541F77-0E45-FA43-9CAA-0E391CC98502}" srcOrd="1" destOrd="0" parTransId="{9C048027-89F8-2B4F-8367-D0B68E8F5BB9}" sibTransId="{22002916-D631-0F4C-B13B-B61C91F54FAD}"/>
    <dgm:cxn modelId="{0FB20D5D-43A7-9A4D-896C-0EFCB4B9FB80}" type="presParOf" srcId="{85A298F7-FF01-0E4D-92C7-8D16FB3F0830}" destId="{EA282698-14B3-914E-853F-17B5357A28C4}" srcOrd="0" destOrd="0" presId="urn:microsoft.com/office/officeart/2005/8/layout/chevron2"/>
    <dgm:cxn modelId="{68591238-4C1E-1D4D-81E1-2964E0EEC88E}" type="presParOf" srcId="{EA282698-14B3-914E-853F-17B5357A28C4}" destId="{FB958C68-199C-554F-BC2D-DDA9D3ECEDC2}" srcOrd="0" destOrd="0" presId="urn:microsoft.com/office/officeart/2005/8/layout/chevron2"/>
    <dgm:cxn modelId="{DEE23560-59FA-A140-9F53-231622902B1A}" type="presParOf" srcId="{EA282698-14B3-914E-853F-17B5357A28C4}" destId="{9CB5F039-A105-C443-B3E0-52B9B32A8CF9}" srcOrd="1" destOrd="0" presId="urn:microsoft.com/office/officeart/2005/8/layout/chevron2"/>
    <dgm:cxn modelId="{351DDC16-F51C-D34D-8777-8564FB49E1D5}" type="presParOf" srcId="{85A298F7-FF01-0E4D-92C7-8D16FB3F0830}" destId="{E6BB2861-6859-F04B-8702-4089F5EBC46D}" srcOrd="1" destOrd="0" presId="urn:microsoft.com/office/officeart/2005/8/layout/chevron2"/>
    <dgm:cxn modelId="{5DD2A356-2981-E641-9E74-EDE7E3FE14A8}" type="presParOf" srcId="{85A298F7-FF01-0E4D-92C7-8D16FB3F0830}" destId="{8B54F07A-C542-A148-A9BD-6492BF236F8D}" srcOrd="2" destOrd="0" presId="urn:microsoft.com/office/officeart/2005/8/layout/chevron2"/>
    <dgm:cxn modelId="{9563BB27-D8F6-064F-97D8-4770914F3B44}" type="presParOf" srcId="{8B54F07A-C542-A148-A9BD-6492BF236F8D}" destId="{20A9C8DD-7511-6149-BFEA-33EC02F32C45}" srcOrd="0" destOrd="0" presId="urn:microsoft.com/office/officeart/2005/8/layout/chevron2"/>
    <dgm:cxn modelId="{0CD0BC5D-D7D4-B14A-957D-09B2B95741DC}" type="presParOf" srcId="{8B54F07A-C542-A148-A9BD-6492BF236F8D}" destId="{258CB6D6-4D9D-154A-9459-4A912247310E}" srcOrd="1" destOrd="0" presId="urn:microsoft.com/office/officeart/2005/8/layout/chevron2"/>
    <dgm:cxn modelId="{D784A4A7-873E-C744-8A33-577C7E66A290}" type="presParOf" srcId="{85A298F7-FF01-0E4D-92C7-8D16FB3F0830}" destId="{11148EDC-5B48-F04B-BAC7-A978118380FF}" srcOrd="3" destOrd="0" presId="urn:microsoft.com/office/officeart/2005/8/layout/chevron2"/>
    <dgm:cxn modelId="{47DE3780-7507-7C4B-B353-C4690E2074BE}" type="presParOf" srcId="{85A298F7-FF01-0E4D-92C7-8D16FB3F0830}" destId="{0046D46D-8A19-3244-8628-EA5DF9D6C4D8}" srcOrd="4" destOrd="0" presId="urn:microsoft.com/office/officeart/2005/8/layout/chevron2"/>
    <dgm:cxn modelId="{C0A371D5-0BB3-C444-85DF-0DC2F0A6A476}" type="presParOf" srcId="{0046D46D-8A19-3244-8628-EA5DF9D6C4D8}" destId="{2C52EE40-68A8-CA43-9FD1-8114B6FD69DF}" srcOrd="0" destOrd="0" presId="urn:microsoft.com/office/officeart/2005/8/layout/chevron2"/>
    <dgm:cxn modelId="{AA6DF119-D197-4149-9654-9EAF74F6BBD0}" type="presParOf" srcId="{0046D46D-8A19-3244-8628-EA5DF9D6C4D8}" destId="{908DB51F-D325-C64E-9F8D-FE29C8A201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6D983-C41E-D646-BB75-E64061C113D6}">
      <dsp:nvSpPr>
        <dsp:cNvPr id="0" name=""/>
        <dsp:cNvSpPr/>
      </dsp:nvSpPr>
      <dsp:spPr>
        <a:xfrm>
          <a:off x="888778" y="859493"/>
          <a:ext cx="3247945" cy="112796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F424A-F735-3443-9EFF-4B7938E166A9}">
      <dsp:nvSpPr>
        <dsp:cNvPr id="0" name=""/>
        <dsp:cNvSpPr/>
      </dsp:nvSpPr>
      <dsp:spPr>
        <a:xfrm>
          <a:off x="2203063" y="3621505"/>
          <a:ext cx="629446" cy="402845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B4F89E6-77DB-D74F-B1F4-314138D0B336}">
      <dsp:nvSpPr>
        <dsp:cNvPr id="0" name=""/>
        <dsp:cNvSpPr/>
      </dsp:nvSpPr>
      <dsp:spPr>
        <a:xfrm>
          <a:off x="1007114" y="3943782"/>
          <a:ext cx="3021344" cy="75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sz="21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(SQLite)</a:t>
          </a:r>
          <a:endParaRPr lang="zh-CN" altLang="en-US" sz="21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007114" y="3943782"/>
        <a:ext cx="3021344" cy="755336"/>
      </dsp:txXfrm>
    </dsp:sp>
    <dsp:sp modelId="{EE3473FE-4782-2C48-81E2-2D3303D50F7A}">
      <dsp:nvSpPr>
        <dsp:cNvPr id="0" name=""/>
        <dsp:cNvSpPr/>
      </dsp:nvSpPr>
      <dsp:spPr>
        <a:xfrm>
          <a:off x="2069620" y="2074577"/>
          <a:ext cx="1133004" cy="11330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2235545" y="2240502"/>
        <a:ext cx="801154" cy="801154"/>
      </dsp:txXfrm>
    </dsp:sp>
    <dsp:sp modelId="{11652F05-30B3-764E-B1AA-26A8DB6FC43C}">
      <dsp:nvSpPr>
        <dsp:cNvPr id="0" name=""/>
        <dsp:cNvSpPr/>
      </dsp:nvSpPr>
      <dsp:spPr>
        <a:xfrm>
          <a:off x="1258893" y="1224572"/>
          <a:ext cx="1133004" cy="11330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424818" y="1390497"/>
        <a:ext cx="801154" cy="801154"/>
      </dsp:txXfrm>
    </dsp:sp>
    <dsp:sp modelId="{73D2D63F-219B-2546-AC6C-256626727874}">
      <dsp:nvSpPr>
        <dsp:cNvPr id="0" name=""/>
        <dsp:cNvSpPr/>
      </dsp:nvSpPr>
      <dsp:spPr>
        <a:xfrm>
          <a:off x="2417075" y="950636"/>
          <a:ext cx="1133004" cy="11330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2583000" y="1116561"/>
        <a:ext cx="801154" cy="801154"/>
      </dsp:txXfrm>
    </dsp:sp>
    <dsp:sp modelId="{B559E450-55EE-6C4F-A082-6B295E94B43C}">
      <dsp:nvSpPr>
        <dsp:cNvPr id="0" name=""/>
        <dsp:cNvSpPr/>
      </dsp:nvSpPr>
      <dsp:spPr>
        <a:xfrm>
          <a:off x="755336" y="721014"/>
          <a:ext cx="3524901" cy="281992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58C68-199C-554F-BC2D-DDA9D3ECEDC2}">
      <dsp:nvSpPr>
        <dsp:cNvPr id="0" name=""/>
        <dsp:cNvSpPr/>
      </dsp:nvSpPr>
      <dsp:spPr>
        <a:xfrm rot="5400000">
          <a:off x="-161116" y="162816"/>
          <a:ext cx="1074112" cy="7518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实体</a:t>
          </a:r>
          <a:r>
            <a:rPr lang="en-US" altLang="zh-CN" sz="1900" kern="1200" dirty="0" smtClean="0"/>
            <a:t>1</a:t>
          </a:r>
          <a:endParaRPr lang="zh-CN" altLang="en-US" sz="1900" kern="1200" dirty="0"/>
        </a:p>
      </dsp:txBody>
      <dsp:txXfrm rot="-5400000">
        <a:off x="1" y="377638"/>
        <a:ext cx="751878" cy="322234"/>
      </dsp:txXfrm>
    </dsp:sp>
    <dsp:sp modelId="{9CB5F039-A105-C443-B3E0-52B9B32A8CF9}">
      <dsp:nvSpPr>
        <dsp:cNvPr id="0" name=""/>
        <dsp:cNvSpPr/>
      </dsp:nvSpPr>
      <dsp:spPr>
        <a:xfrm rot="5400000">
          <a:off x="1943028" y="-1191150"/>
          <a:ext cx="698172" cy="3080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属性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关系</a:t>
          </a:r>
          <a:endParaRPr lang="zh-CN" altLang="en-US" sz="1800" kern="1200" dirty="0"/>
        </a:p>
      </dsp:txBody>
      <dsp:txXfrm rot="-5400000">
        <a:off x="751878" y="34082"/>
        <a:ext cx="3046391" cy="630008"/>
      </dsp:txXfrm>
    </dsp:sp>
    <dsp:sp modelId="{20A9C8DD-7511-6149-BFEA-33EC02F32C45}">
      <dsp:nvSpPr>
        <dsp:cNvPr id="0" name=""/>
        <dsp:cNvSpPr/>
      </dsp:nvSpPr>
      <dsp:spPr>
        <a:xfrm rot="5400000">
          <a:off x="-161116" y="1065595"/>
          <a:ext cx="1074112" cy="7518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实体</a:t>
          </a:r>
          <a:r>
            <a:rPr lang="en-US" altLang="zh-CN" sz="1900" kern="1200" dirty="0" smtClean="0"/>
            <a:t>2</a:t>
          </a:r>
          <a:endParaRPr lang="zh-CN" altLang="en-US" sz="1900" kern="1200" dirty="0"/>
        </a:p>
      </dsp:txBody>
      <dsp:txXfrm rot="-5400000">
        <a:off x="1" y="1280417"/>
        <a:ext cx="751878" cy="322234"/>
      </dsp:txXfrm>
    </dsp:sp>
    <dsp:sp modelId="{258CB6D6-4D9D-154A-9459-4A912247310E}">
      <dsp:nvSpPr>
        <dsp:cNvPr id="0" name=""/>
        <dsp:cNvSpPr/>
      </dsp:nvSpPr>
      <dsp:spPr>
        <a:xfrm rot="5400000">
          <a:off x="1943028" y="-286671"/>
          <a:ext cx="698172" cy="3080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属性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关系</a:t>
          </a:r>
          <a:endParaRPr lang="zh-CN" altLang="en-US" sz="1800" kern="1200" dirty="0"/>
        </a:p>
      </dsp:txBody>
      <dsp:txXfrm rot="-5400000">
        <a:off x="751878" y="938561"/>
        <a:ext cx="3046391" cy="630008"/>
      </dsp:txXfrm>
    </dsp:sp>
    <dsp:sp modelId="{2C52EE40-68A8-CA43-9FD1-8114B6FD69DF}">
      <dsp:nvSpPr>
        <dsp:cNvPr id="0" name=""/>
        <dsp:cNvSpPr/>
      </dsp:nvSpPr>
      <dsp:spPr>
        <a:xfrm rot="5400000">
          <a:off x="-161116" y="1968374"/>
          <a:ext cx="1074112" cy="7518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实体</a:t>
          </a:r>
          <a:r>
            <a:rPr lang="en-US" altLang="zh-CN" sz="1900" kern="1200" dirty="0" smtClean="0"/>
            <a:t>N</a:t>
          </a:r>
          <a:endParaRPr lang="zh-CN" altLang="en-US" sz="1900" kern="1200" dirty="0"/>
        </a:p>
      </dsp:txBody>
      <dsp:txXfrm rot="-5400000">
        <a:off x="1" y="2183196"/>
        <a:ext cx="751878" cy="322234"/>
      </dsp:txXfrm>
    </dsp:sp>
    <dsp:sp modelId="{908DB51F-D325-C64E-9F8D-FE29C8A20158}">
      <dsp:nvSpPr>
        <dsp:cNvPr id="0" name=""/>
        <dsp:cNvSpPr/>
      </dsp:nvSpPr>
      <dsp:spPr>
        <a:xfrm rot="5400000">
          <a:off x="1943028" y="616107"/>
          <a:ext cx="698172" cy="3080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属性</a:t>
          </a:r>
          <a:endParaRPr lang="zh-CN" altLang="en-US" sz="1800" kern="1200" dirty="0"/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关系</a:t>
          </a:r>
          <a:endParaRPr lang="zh-CN" altLang="en-US" sz="1800" kern="1200" dirty="0"/>
        </a:p>
      </dsp:txBody>
      <dsp:txXfrm rot="-5400000">
        <a:off x="751878" y="1841339"/>
        <a:ext cx="3046391" cy="630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0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3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0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79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84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09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96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254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035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764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11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473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095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00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88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97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31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301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70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363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88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612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978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0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2.xml"/><Relationship Id="rId12" Type="http://schemas.openxmlformats.org/officeDocument/2006/relationships/diagramQuickStyle" Target="../diagrams/quickStyle2.xml"/><Relationship Id="rId13" Type="http://schemas.openxmlformats.org/officeDocument/2006/relationships/diagramColors" Target="../diagrams/colors2.xml"/><Relationship Id="rId14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1.Core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24377440"/>
              </p:ext>
            </p:extLst>
          </p:nvPr>
        </p:nvGraphicFramePr>
        <p:xfrm>
          <a:off x="1267690" y="1311853"/>
          <a:ext cx="5035574" cy="542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922264088"/>
              </p:ext>
            </p:extLst>
          </p:nvPr>
        </p:nvGraphicFramePr>
        <p:xfrm>
          <a:off x="7164832" y="2108938"/>
          <a:ext cx="3832352" cy="2883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8" name="环形箭头 7"/>
          <p:cNvSpPr/>
          <p:nvPr/>
        </p:nvSpPr>
        <p:spPr>
          <a:xfrm>
            <a:off x="4751593" y="2032149"/>
            <a:ext cx="2202688" cy="82174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64227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25524" y="1401388"/>
            <a:ext cx="304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保存到数据库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20749" y="1473168"/>
            <a:ext cx="304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托管对象模型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线形标注 2 1"/>
          <p:cNvSpPr/>
          <p:nvPr/>
        </p:nvSpPr>
        <p:spPr>
          <a:xfrm>
            <a:off x="616673" y="4389121"/>
            <a:ext cx="1284019" cy="377952"/>
          </a:xfrm>
          <a:prstGeom prst="borderCallout2">
            <a:avLst>
              <a:gd name="adj1" fmla="val -19673"/>
              <a:gd name="adj2" fmla="val 78754"/>
              <a:gd name="adj3" fmla="val -43941"/>
              <a:gd name="adj4" fmla="val 92192"/>
              <a:gd name="adj5" fmla="val -134119"/>
              <a:gd name="adj6" fmla="val 17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缓冲区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542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5" grpId="0">
        <p:bldAsOne/>
      </p:bldGraphic>
      <p:bldP spid="8" grpId="0" animBg="1"/>
      <p:bldP spid="14" grpId="0"/>
      <p:bldP spid="19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捷径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建立一个新工程，启用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可自动生成相关模板代码（位于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AppDelegate.swift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）以及模型文件。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2" y="1529341"/>
            <a:ext cx="7312625" cy="51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54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–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托管对象模型 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65226" y="1058062"/>
            <a:ext cx="100450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 MARK: - Core Data stack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applicationDocumentsDirectory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>
                <a:solidFill>
                  <a:srgbClr val="4D009E"/>
                </a:solidFill>
                <a:latin typeface="Menlo-Regular" charset="0"/>
              </a:rPr>
              <a:t>NSURL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 smtClean="0">
                <a:solidFill>
                  <a:srgbClr val="1D8519"/>
                </a:solidFill>
                <a:latin typeface="Menlo-Regular" charset="0"/>
              </a:rPr>
              <a:t>        </a:t>
            </a:r>
            <a:r>
              <a:rPr lang="en-US" altLang="zh-CN" sz="1600" dirty="0" smtClean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 </a:t>
            </a:r>
            <a:r>
              <a:rPr lang="en-US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存储用目录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此段代码用了一个位于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的文档目录下，</a:t>
            </a:r>
          </a:p>
          <a:p>
            <a:r>
              <a:rPr lang="zh-CN" altLang="en-US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名为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en-US" altLang="zh-CN" sz="1400" dirty="0" err="1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com.xiaoboswift.CoreDataDemo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的子目录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 err="1" smtClean="0">
                <a:solidFill>
                  <a:srgbClr val="4D009E"/>
                </a:solidFill>
                <a:latin typeface="Menlo-Regular" charset="0"/>
              </a:rPr>
              <a:t>NSFileManager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 smtClean="0">
                <a:solidFill>
                  <a:srgbClr val="2E0D6E"/>
                </a:solidFill>
                <a:latin typeface="Menlo-Regular" charset="0"/>
              </a:rPr>
              <a:t>defaultManager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URLsForDirectory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DocumentDirectory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inDomains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UserDomainMask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[urls.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</a:rPr>
              <a:t>count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6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managedObjectModel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NSManagedObjectModel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为此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建立的托管对象模型</a:t>
            </a:r>
            <a:r>
              <a:rPr lang="de-DE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此属性为非可选值。</a:t>
            </a:r>
          </a:p>
          <a:p>
            <a:r>
              <a:rPr lang="zh-CN" altLang="en-US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如果无法载入模型文件，则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会崩溃</a:t>
            </a:r>
            <a:r>
              <a:rPr lang="de-DE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de-DE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URLForResource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CoreDataDemo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withExtension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momd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NSManagedObjectModel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contentsOfURL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4133089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475254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协调器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35914" y="871948"/>
            <a:ext cx="100450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persistentStoreCoordinator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NSPersistentStoreCoordinator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的持久化协调器，此属性是可选值，因为创建协调器可能会失败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sz="1400" dirty="0" smtClean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coordinator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NSPersistentStoreCoordinator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managedObjectModel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managedObjectModel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applicationDocumentsDirectory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URLByAppendingPathComponent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</a:rPr>
              <a:t>SingleViewCoreData.sqlite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failureReason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存取</a:t>
            </a:r>
            <a:r>
              <a:rPr lang="en-US" altLang="zh-CN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数据时出现一个错误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."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coordinator.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</a:rPr>
              <a:t>addPersistentStoreWithType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NSSQLiteStoreType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configuration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, URL: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options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报告错误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AnyObject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NSLocalizedDescriptionKey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初始化数据失败。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"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NSLocalizedFailureReasonErrorKey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failureReason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NSUnderlyingErrorKey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= error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NSError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wrappedError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NSError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(domain: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"YOUR_ERROR_DOMAIN"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code: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9999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userInfo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此处替换为合适的错误处理代码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abort()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方法产生一个崩溃日志并中止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app.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除了测试，发布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时应避免使用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NSLog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"Unresolved error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wrappedError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),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wrappedError.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userInfo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)"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abort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coordinator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4133089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475254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缓冲区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97002" y="1881604"/>
            <a:ext cx="100450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的托管对象缓冲区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与协调器绑定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.) 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此属性是可选值，因为创建缓冲区可能会失败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dirty="0" smtClean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coordinator =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persistentStoreCoordinator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concurrencyType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MainQueueConcurrencyType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managedObjectContext.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persistentStoreCoordinator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coordinator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managedObjectContext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66130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4133089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475254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92074" y="1300857"/>
            <a:ext cx="1004509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D8519"/>
                </a:solidFill>
                <a:latin typeface="Menlo-Regular" charset="0"/>
              </a:rPr>
              <a:t>// MARK: - Core Data 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保存到数据库</a:t>
            </a: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saveContext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()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hasChanges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r>
              <a:rPr lang="de-DE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dirty="0" err="1">
                <a:solidFill>
                  <a:srgbClr val="2E0D6E"/>
                </a:solidFill>
                <a:latin typeface="Menlo-Regular" charset="0"/>
              </a:rPr>
              <a:t>save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}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  </a:t>
            </a:r>
            <a:r>
              <a:rPr lang="en-US" altLang="zh-CN" sz="1600" dirty="0" smtClean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zh-CN" altLang="en-US" sz="16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此处替换为合适的错误处理代码</a:t>
            </a:r>
            <a:r>
              <a:rPr lang="en-US" altLang="zh-CN" sz="16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6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en-US" altLang="zh-CN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abort() </a:t>
            </a:r>
            <a:r>
              <a:rPr lang="zh-CN" altLang="en-US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方法产生一个崩溃日志并中止</a:t>
            </a:r>
            <a:r>
              <a:rPr lang="en-US" altLang="zh-CN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app. </a:t>
            </a:r>
            <a:r>
              <a:rPr lang="zh-CN" altLang="en-US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除了测试，发布</a:t>
            </a:r>
            <a:r>
              <a:rPr lang="en-US" altLang="zh-CN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时应避免使用</a:t>
            </a:r>
            <a:r>
              <a:rPr lang="en-US" altLang="zh-CN" sz="16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600" dirty="0">
              <a:solidFill>
                <a:srgbClr val="1D8519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nserror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error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NSError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NSLog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未处理的错误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dirty="0" smtClean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nserror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),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nserror.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userInfo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)"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dirty="0" err="1">
                <a:solidFill>
                  <a:srgbClr val="2E0D6E"/>
                </a:solidFill>
                <a:latin typeface="Menlo-Regular" charset="0"/>
              </a:rPr>
              <a:t>abort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946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利用模板代码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2192" y="1549244"/>
            <a:ext cx="834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拷贝代码到现有工程中，仅有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处需要修改。原先为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CoreDataDemo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工程生成的代码改为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Foodpin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22535" y="1966730"/>
            <a:ext cx="91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600" dirty="0" err="1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 smtClean="0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URLForResource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CoreDataDemo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withExtension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momd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2192" y="2764202"/>
            <a:ext cx="91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600" dirty="0" err="1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 smtClean="0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URLForResource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en-US" altLang="zh-CN" sz="1600" dirty="0" err="1" smtClean="0">
                <a:solidFill>
                  <a:srgbClr val="BA0011"/>
                </a:solidFill>
                <a:latin typeface="Menlo-Regular" charset="0"/>
              </a:rPr>
              <a:t>Foodpin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withExtension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momd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22534" y="3915002"/>
            <a:ext cx="917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.applicationDocumentsDirectory.URLByAppendingPathComponent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</a:rPr>
              <a:t>SingleViewCoreData.sqlite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22534" y="5000090"/>
            <a:ext cx="917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.applicationDocumentsDirectory.URLByAppendingPathComponent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smtClean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 smtClean="0">
                <a:solidFill>
                  <a:srgbClr val="BA0011"/>
                </a:solidFill>
                <a:latin typeface="Menlo-Regular" charset="0"/>
              </a:rPr>
              <a:t>Foodpin.sqlite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2534" y="6267548"/>
            <a:ext cx="834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最后导入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框架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AppDelegate.swift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的一开始加入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CoreData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943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allAtOnce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创建托管对象模型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79" y="1513896"/>
            <a:ext cx="7149327" cy="507308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新模型文件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2212" y="845018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当模板代码就绪后，新建模型文件。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39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62400" y="2222944"/>
            <a:ext cx="4303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莫要急于加上许多特性，而是先把核心功能夯实好。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林 库尔瓦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对象与实体的映射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代码中的对象（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）与数据库中的实体（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Entity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）是对应的。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选中模型文件，点击左下角的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Add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Entity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新建一个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实体。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657834"/>
            <a:ext cx="77660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对象的属性与实体的属性（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Attribute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）是对应的。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Attribute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下的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按钮来增加属性。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参照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中定义的对象属性来添加如下：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70" y="2458053"/>
            <a:ext cx="8266454" cy="254451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850" y="5336492"/>
            <a:ext cx="1045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为什么是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 因为之前我们是用的图片文件名，引用自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中附带的图片资源。但是如果新增餐馆图片来自系统相册或摄像头，就无法使用文件名引用了。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所以必须存储实际的图片文件。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040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映射图示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69705"/>
              </p:ext>
            </p:extLst>
          </p:nvPr>
        </p:nvGraphicFramePr>
        <p:xfrm>
          <a:off x="1403323" y="1377004"/>
          <a:ext cx="3625088" cy="4477536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812544"/>
                <a:gridCol w="1812544"/>
              </a:tblGrid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店名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惠灵顿雪梨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西式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地址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新西兰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是否来过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true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评价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great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08" y="3615772"/>
            <a:ext cx="639902" cy="639902"/>
          </a:xfrm>
          <a:prstGeom prst="rect">
            <a:avLst/>
          </a:prstGeom>
        </p:spPr>
      </p:pic>
      <p:sp>
        <p:nvSpPr>
          <p:cNvPr id="5" name="虚尾箭头 4"/>
          <p:cNvSpPr/>
          <p:nvPr/>
        </p:nvSpPr>
        <p:spPr>
          <a:xfrm>
            <a:off x="5125336" y="2755392"/>
            <a:ext cx="2267712" cy="13533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类属性映射至实体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的属性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8201"/>
              </p:ext>
            </p:extLst>
          </p:nvPr>
        </p:nvGraphicFramePr>
        <p:xfrm>
          <a:off x="7489973" y="1377004"/>
          <a:ext cx="3625088" cy="4477536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812544"/>
                <a:gridCol w="1812544"/>
              </a:tblGrid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店名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惠灵顿雪梨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西式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地址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新西兰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是否来过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评价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great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58" y="3615772"/>
            <a:ext cx="639902" cy="63990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52304" y="6051343"/>
            <a:ext cx="173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中的餐馆对象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34064" y="6051343"/>
            <a:ext cx="1941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数据库中的餐馆实体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25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调整实体属性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选中实体的某些属性，在属性分栏中可进行调整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389264"/>
            <a:ext cx="776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比如店名是必须有的属性，可以把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Optional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框去掉勾。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对于本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，类型、地址、来过与否也可以是必须的。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0" y="2393696"/>
            <a:ext cx="9055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3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创建托管对象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一旦使用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，必须把对象置于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框架托管。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298404"/>
            <a:ext cx="930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Restaurant.swift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重新命名为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Restaurant1.swift,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结构体名也改为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Restaurant1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7" y="1815095"/>
            <a:ext cx="998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Foodpin.xcdatamodeld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，菜单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Editor-&gt;Create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NSManagedObject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Subclass</a:t>
            </a:r>
            <a:r>
              <a:rPr lang="is-I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270" y="2184427"/>
            <a:ext cx="6513488" cy="36133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33998" y="6314508"/>
            <a:ext cx="99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Language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030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74728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自动生成的文件和代码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47977" y="975097"/>
            <a:ext cx="99849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Foundation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CoreData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Restaurant: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NSManagedObject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Insert code here to add functionality to your managed object subclass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7977" y="3402934"/>
            <a:ext cx="99849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Restaurant+CoreDataProperties.swift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Foundation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CoreData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extension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name: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type: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location: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NSNumber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rating: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image: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NSData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0" y="4108704"/>
            <a:ext cx="1900692" cy="956224"/>
          </a:xfrm>
          <a:prstGeom prst="wedgeRoundRectCallout">
            <a:avLst>
              <a:gd name="adj1" fmla="val 79780"/>
              <a:gd name="adj2" fmla="val 41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增加了属性修饰符</a:t>
            </a:r>
            <a:r>
              <a:rPr kumimoji="1" lang="en-US" altLang="zh-CN" dirty="0" smtClean="0"/>
              <a:t>@</a:t>
            </a:r>
            <a:r>
              <a:rPr kumimoji="1" lang="en-US" altLang="zh-CN" dirty="0" err="1" smtClean="0"/>
              <a:t>NSManaged</a:t>
            </a:r>
            <a:endParaRPr kumimoji="1" lang="zh-CN" altLang="en-US" dirty="0"/>
          </a:p>
        </p:txBody>
      </p:sp>
      <p:sp>
        <p:nvSpPr>
          <p:cNvPr id="15" name="圆角矩形标注 14"/>
          <p:cNvSpPr/>
          <p:nvPr/>
        </p:nvSpPr>
        <p:spPr>
          <a:xfrm>
            <a:off x="8119872" y="3221866"/>
            <a:ext cx="3145536" cy="1228214"/>
          </a:xfrm>
          <a:prstGeom prst="wedgeRoundRectCallout">
            <a:avLst>
              <a:gd name="adj1" fmla="val -118073"/>
              <a:gd name="adj2" fmla="val -213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当你更改了模型，可以删除此文件，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再重新生成</a:t>
            </a:r>
            <a:endParaRPr kumimoji="1" lang="zh-CN" altLang="en-US" dirty="0"/>
          </a:p>
        </p:txBody>
      </p:sp>
      <p:sp>
        <p:nvSpPr>
          <p:cNvPr id="19" name="圆角矩形标注 18"/>
          <p:cNvSpPr/>
          <p:nvPr/>
        </p:nvSpPr>
        <p:spPr>
          <a:xfrm>
            <a:off x="7680960" y="4631148"/>
            <a:ext cx="3755136" cy="957352"/>
          </a:xfrm>
          <a:prstGeom prst="wedgeRoundRectCallout">
            <a:avLst>
              <a:gd name="adj1" fmla="val -85976"/>
              <a:gd name="adj2" fmla="val 543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框架无布尔类型，使用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NSNumber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类型替代，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代表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false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，非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代表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endParaRPr kumimoji="1" lang="zh-CN" altLang="en-US" dirty="0"/>
          </a:p>
        </p:txBody>
      </p:sp>
      <p:sp>
        <p:nvSpPr>
          <p:cNvPr id="20" name="圆角矩形标注 19"/>
          <p:cNvSpPr/>
          <p:nvPr/>
        </p:nvSpPr>
        <p:spPr>
          <a:xfrm>
            <a:off x="7865100" y="5740625"/>
            <a:ext cx="1900692" cy="956224"/>
          </a:xfrm>
          <a:prstGeom prst="wedgeRoundRectCallout">
            <a:avLst>
              <a:gd name="adj1" fmla="val -164612"/>
              <a:gd name="adj2" fmla="val -10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二进制数据使用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NSData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</a:t>
            </a:r>
            <a:endParaRPr kumimoji="1" lang="zh-CN" altLang="en-US" dirty="0"/>
          </a:p>
        </p:txBody>
      </p:sp>
      <p:sp>
        <p:nvSpPr>
          <p:cNvPr id="21" name="圆角矩形标注 20"/>
          <p:cNvSpPr/>
          <p:nvPr/>
        </p:nvSpPr>
        <p:spPr>
          <a:xfrm>
            <a:off x="5632983" y="3835973"/>
            <a:ext cx="1900692" cy="956224"/>
          </a:xfrm>
          <a:prstGeom prst="wedgeRoundRectCallout">
            <a:avLst>
              <a:gd name="adj1" fmla="val -53641"/>
              <a:gd name="adj2" fmla="val 7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去掉非可选类型后面的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?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772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因为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image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属性类型的变化，会出现编译错误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395593"/>
            <a:ext cx="93027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UIImage</a:t>
            </a:r>
            <a:r>
              <a:rPr lang="en-US" altLang="zh-CN" dirty="0"/>
              <a:t>(named: </a:t>
            </a:r>
            <a:r>
              <a:rPr lang="en-US" altLang="zh-CN" dirty="0" err="1"/>
              <a:t>restaurant.image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zh-CN" altLang="en-US" dirty="0" smtClean="0"/>
              <a:t>改为</a:t>
            </a:r>
          </a:p>
          <a:p>
            <a:r>
              <a:rPr lang="en-US" altLang="zh-CN" dirty="0" err="1" smtClean="0"/>
              <a:t>UIImage</a:t>
            </a:r>
            <a:r>
              <a:rPr lang="en-US" altLang="zh-CN" dirty="0" smtClean="0"/>
              <a:t>(data</a:t>
            </a:r>
            <a:r>
              <a:rPr lang="en-US" altLang="zh-CN" dirty="0"/>
              <a:t>: </a:t>
            </a:r>
            <a:r>
              <a:rPr lang="en-US" altLang="zh-CN" dirty="0" err="1"/>
              <a:t>restaurant.image</a:t>
            </a:r>
            <a:r>
              <a:rPr lang="en-US" altLang="zh-CN" dirty="0" smtClean="0"/>
              <a:t>!)</a:t>
            </a:r>
            <a:endParaRPr lang="zh-CN" altLang="en-US" dirty="0" smtClean="0"/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/>
              <a:t>restaurant.</a:t>
            </a:r>
            <a:r>
              <a:rPr lang="en-US" altLang="zh-CN" sz="1400" dirty="0" err="1"/>
              <a:t>isVisited</a:t>
            </a:r>
            <a:r>
              <a:rPr lang="en-US" altLang="zh-CN" sz="1400" dirty="0"/>
              <a:t>!.</a:t>
            </a:r>
            <a:r>
              <a:rPr lang="en-US" altLang="zh-CN" sz="1400" dirty="0" err="1"/>
              <a:t>boolValue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33998" y="3099796"/>
            <a:ext cx="930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restaurant.isVisited</a:t>
            </a:r>
            <a:endParaRPr lang="zh-CN" altLang="en-US" dirty="0" smtClean="0"/>
          </a:p>
          <a:p>
            <a:r>
              <a:rPr lang="zh-CN" altLang="en-US" dirty="0" smtClean="0"/>
              <a:t>改为</a:t>
            </a:r>
          </a:p>
          <a:p>
            <a:r>
              <a:rPr lang="en-US" altLang="zh-CN" dirty="0" err="1" smtClean="0"/>
              <a:t>restaurant.isVisited.boolValue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33998" y="4484161"/>
            <a:ext cx="93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餐馆数组改为空数组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/>
              <a:t>restaurants:[Restaurant] = []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235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使用托管对象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9814" y="-282916"/>
            <a:ext cx="1083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75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保存餐馆数据步骤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10143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中的托管缓冲区对象。</a:t>
            </a:r>
          </a:p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buffer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)?.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managedObjectContext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5" y="2793726"/>
            <a:ext cx="99118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创建一个餐馆实体对应的托管对象。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调用类方法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insertNewObjectForEntityForName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NSEntityDescription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insertNewObjectForEntityForName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(“Restaurant”,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inManagedObjectContext:buffer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as!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33996" y="4738933"/>
            <a:ext cx="77660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让缓冲区保存托管对象到数据库。调用缓冲区的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</a:t>
            </a: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do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buffer.save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catch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print(error)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return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694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21219"/>
            <a:ext cx="4181857" cy="551205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33996" y="457334"/>
            <a:ext cx="3696713" cy="43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保存新餐馆数据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-UI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</a:p>
        </p:txBody>
      </p: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1014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添加一个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bar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button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item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到导航条，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System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Item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选“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,Tint: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白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6" y="1439605"/>
            <a:ext cx="9911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将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按钮、“是否”按钮与代码做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Action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关联、各文本输入框与代码做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IBOutlet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关联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/>
              <a:t>@</a:t>
            </a:r>
            <a:r>
              <a:rPr lang="en-US" altLang="zh-CN" sz="1400" dirty="0" err="1"/>
              <a:t>IBAction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saveBtnTapped</a:t>
            </a:r>
            <a:r>
              <a:rPr lang="en-US" altLang="zh-CN" sz="1400" dirty="0"/>
              <a:t>(sender: </a:t>
            </a:r>
            <a:r>
              <a:rPr lang="en-US" altLang="zh-CN" sz="1400" dirty="0" err="1"/>
              <a:t>UIBarButtonItem</a:t>
            </a:r>
            <a:r>
              <a:rPr lang="en-US" altLang="zh-CN" sz="1400" dirty="0"/>
              <a:t>) {</a:t>
            </a:r>
          </a:p>
          <a:p>
            <a:r>
              <a:rPr lang="de-DE" altLang="zh-CN" sz="1400" dirty="0"/>
              <a:t>    </a:t>
            </a:r>
            <a:r>
              <a:rPr lang="de-DE" altLang="zh-CN" sz="1400" dirty="0" smtClean="0"/>
              <a:t>}</a:t>
            </a:r>
            <a:endParaRPr lang="zh-CN" altLang="en-US" sz="1400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location: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UITextField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type: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UITextField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name: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UITextField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imageView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UIImageView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labelVisited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UILabel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isVistedBtnTapped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3747929"/>
            <a:ext cx="7766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新增一个餐馆和是否到访变量：</a:t>
            </a: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restaurant: </a:t>
            </a:r>
            <a:r>
              <a:rPr lang="en-US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false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57834" y="4589316"/>
            <a:ext cx="10143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设定“是否”按钮的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Tag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8001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8002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。完善是否按钮点击判断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isVistedBtnTapped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sender.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tag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==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8001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true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labelVisited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我来过了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false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labelVisited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text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没来过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}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552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0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保存新餐馆数据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5" y="948917"/>
            <a:ext cx="224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导入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CoreData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752" y="1657834"/>
            <a:ext cx="115092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完善保存按钮点击时的代码：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saveBtnTapped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UIBarButtonItem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buffer = (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AppDelegate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)?.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NSEntityDescription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insertNewObjectForEntityForName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inManagedObjectContext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!)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de-DE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name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type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type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>
                <a:solidFill>
                  <a:srgbClr val="448993"/>
                </a:solidFill>
                <a:latin typeface="Menlo-Regular" charset="0"/>
              </a:rPr>
              <a:t> </a:t>
            </a:r>
            <a:r>
              <a:rPr lang="zh-CN" altLang="en-US" sz="1400" dirty="0" smtClean="0">
                <a:solidFill>
                  <a:srgbClr val="448993"/>
                </a:solidFill>
                <a:latin typeface="Menlo-Regular" charset="0"/>
              </a:rPr>
              <a:t>       </a:t>
            </a:r>
            <a:r>
              <a:rPr lang="en-US" altLang="zh-CN" sz="1400" dirty="0" err="1" smtClean="0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 smtClean="0">
                <a:solidFill>
                  <a:srgbClr val="448993"/>
                </a:solidFill>
                <a:latin typeface="Menlo-Regular" charset="0"/>
              </a:rPr>
              <a:t>location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location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imageView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salFac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image.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size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width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&gt;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600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?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600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/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image.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size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width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1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UIImageJPEGRepresentation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(image,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salFac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buffer?.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save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2E0D6E"/>
                </a:solidFill>
                <a:latin typeface="Menlo-Regular" charset="0"/>
              </a:rPr>
              <a:t>	</a:t>
            </a:r>
            <a:r>
              <a:rPr lang="en-US" altLang="zh-CN" sz="1400" dirty="0" err="1" smtClean="0">
                <a:solidFill>
                  <a:srgbClr val="2E0D6E"/>
                </a:solidFill>
                <a:latin typeface="Menlo-Regular" charset="0"/>
              </a:rPr>
              <a:t>performSegueWithIdentifier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</a:rPr>
              <a:t>unwindToHomeList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sender: sender)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8120150" y="2852927"/>
            <a:ext cx="3669513" cy="902949"/>
          </a:xfrm>
          <a:prstGeom prst="wedgeRoundRectCallout">
            <a:avLst>
              <a:gd name="adj1" fmla="val -103823"/>
              <a:gd name="adj2" fmla="val 5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存储为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NSData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类型的图片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jpg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类型并压缩）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766327" y="4277986"/>
            <a:ext cx="2596618" cy="1009395"/>
          </a:xfrm>
          <a:prstGeom prst="wedgeRoundRectCallout">
            <a:avLst>
              <a:gd name="adj1" fmla="val -164635"/>
              <a:gd name="adj2" fmla="val 125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NSNumber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类型与数字和布尔类型自动转换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24834" y="948917"/>
            <a:ext cx="426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命名新餐馆视图的反向退场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identifier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为：</a:t>
            </a: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unwindToHomeList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9193045" y="5380230"/>
            <a:ext cx="2596618" cy="1009395"/>
          </a:xfrm>
          <a:prstGeom prst="wedgeRoundRectCallout">
            <a:avLst>
              <a:gd name="adj1" fmla="val -83406"/>
              <a:gd name="adj2" fmla="val 4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返回餐馆列表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10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20" grpId="0" animBg="1"/>
      <p:bldP spid="21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恭喜您来到高级篇！ 一个简单的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，列出收藏的餐馆及如何添加餐馆。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简洁起见，都是基于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，数据都是存于数组，添加的餐馆退出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则消失。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2779777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数据保存介绍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9814" y="-282916"/>
            <a:ext cx="1083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6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86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取回保存数据的步骤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10143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中的托管缓冲区对象。</a:t>
            </a:r>
          </a:p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buffer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)?.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managedObjectContext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6" y="2200464"/>
            <a:ext cx="9911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NSFetchRequest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/>
              <a:t>let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request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=</a:t>
            </a:r>
            <a:r>
              <a:rPr lang="zh-CN" altLang="en-US" sz="1400" dirty="0" smtClean="0"/>
              <a:t> </a:t>
            </a:r>
            <a:r>
              <a:rPr lang="en-US" altLang="zh-CN" sz="1400" dirty="0" err="1" smtClean="0"/>
              <a:t>NSFetchRequest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entityName</a:t>
            </a:r>
            <a:r>
              <a:rPr lang="en-US" altLang="zh-CN" sz="1400" dirty="0"/>
              <a:t>: "Restaurant")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33996" y="3266314"/>
            <a:ext cx="77660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让缓冲区执行数据库查询请求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executeFetchRequest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do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buffer.executeFetchRequest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(request)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as!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[Restaurant]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tableView.reloadData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catch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print(error)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3996" y="5119498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把代码放入 餐馆列表的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viewDidAppear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方法里执行</a:t>
            </a:r>
          </a:p>
        </p:txBody>
      </p:sp>
    </p:spTree>
    <p:extLst>
      <p:ext uri="{BB962C8B-B14F-4D97-AF65-F5344CB8AC3E}">
        <p14:creationId xmlns:p14="http://schemas.microsoft.com/office/powerpoint/2010/main" val="1557147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更高效的方法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896650"/>
            <a:ext cx="1014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，特别为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与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量身定做，</a:t>
            </a:r>
          </a:p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它可以监测数据变化并反应到其代理上。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6" y="1016250"/>
            <a:ext cx="6340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想比较把一个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entity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的数据全部保存或全部取出， 更好的方法是：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增加一条新纪录，在列表中插入一行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移除一条纪录，列表中移除相应的行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33996" y="2715061"/>
            <a:ext cx="7766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步骤：</a:t>
            </a: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餐馆列表控制器（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RestaurantTableViewController</a:t>
            </a:r>
            <a:r>
              <a:rPr lang="en-US" altLang="zh-CN" sz="1400" dirty="0"/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）导入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框架：</a:t>
            </a: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3996" y="3580693"/>
            <a:ext cx="10326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遵从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协议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RestaurantTableViewController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 smtClean="0">
                <a:solidFill>
                  <a:srgbClr val="4D009E"/>
                </a:solidFill>
                <a:latin typeface="Menlo-Regular" charset="0"/>
              </a:rPr>
              <a:t>UITableViewController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400" b="1" dirty="0" err="1" smtClean="0">
                <a:solidFill>
                  <a:srgbClr val="4D009E"/>
                </a:solidFill>
                <a:latin typeface="Menlo-Regular" charset="0"/>
              </a:rPr>
              <a:t>NSFetchedResultsControllerDelegate</a:t>
            </a:r>
            <a:endParaRPr lang="zh-CN" altLang="en-US" sz="1400" b="1" dirty="0" smtClean="0">
              <a:solidFill>
                <a:srgbClr val="4D009E"/>
              </a:solidFill>
              <a:latin typeface="Menlo-Regular" charset="0"/>
            </a:endParaRPr>
          </a:p>
          <a:p>
            <a:endParaRPr lang="zh-CN" altLang="en-US" sz="1400" b="1" dirty="0">
              <a:solidFill>
                <a:srgbClr val="4D009E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NSFetchedResultsControllerDelegate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协议提供数据变化时通知其代理的方法</a:t>
            </a:r>
            <a:endParaRPr lang="zh-CN" altLang="en-US" sz="14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22350" y="4847206"/>
            <a:ext cx="10326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定义一个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变量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frc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033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  <p:bldP spid="10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1920" y="1618098"/>
            <a:ext cx="11801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中添加：</a:t>
            </a:r>
          </a:p>
          <a:p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    </a:t>
            </a:r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request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NSFetchRequest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entityName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NSSortDescriptor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(key: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"name"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ascending: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request.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sortDescriptors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(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400" dirty="0" err="1">
                <a:solidFill>
                  <a:srgbClr val="306F79"/>
                </a:solidFill>
                <a:latin typeface="Menlo-Regular" charset="0"/>
              </a:rPr>
              <a:t>AppDelegate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)?.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fetchRequest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request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managedObjectContext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sectionNameKeyPath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cacheName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</a:rPr>
              <a:t>performFetch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fetchedObjects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! [</a:t>
            </a:r>
            <a:r>
              <a:rPr lang="ro-RO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添加初始化代码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圆角矩形标注 14"/>
          <p:cNvSpPr/>
          <p:nvPr/>
        </p:nvSpPr>
        <p:spPr>
          <a:xfrm>
            <a:off x="6632726" y="449717"/>
            <a:ext cx="4620490" cy="891404"/>
          </a:xfrm>
          <a:prstGeom prst="wedgeRoundRectCallout">
            <a:avLst>
              <a:gd name="adj1" fmla="val -41360"/>
              <a:gd name="adj2" fmla="val 155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4D009E"/>
                </a:solidFill>
                <a:latin typeface="Menlo-Regular" charset="0"/>
              </a:rPr>
              <a:t>NSSortDescriptor</a:t>
            </a:r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指定结果如何排序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6888758" y="3912245"/>
            <a:ext cx="4620490" cy="891404"/>
          </a:xfrm>
          <a:prstGeom prst="wedgeRoundRectCallout">
            <a:avLst>
              <a:gd name="adj1" fmla="val -130283"/>
              <a:gd name="adj2" fmla="val -55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 err="1" smtClean="0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初始化后，指定代理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852182" y="5009525"/>
            <a:ext cx="4620490" cy="891404"/>
          </a:xfrm>
          <a:prstGeom prst="wedgeRoundRectCallout">
            <a:avLst>
              <a:gd name="adj1" fmla="val -130283"/>
              <a:gd name="adj2" fmla="val -55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执行查询，并把结果保存</a:t>
            </a:r>
            <a:r>
              <a:rPr lang="zh-CN" altLang="en-US" smtClean="0">
                <a:solidFill>
                  <a:srgbClr val="4D009E"/>
                </a:solidFill>
                <a:latin typeface="Menlo-Regular" charset="0"/>
              </a:rPr>
              <a:t>到数组中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2987318" y="5966596"/>
            <a:ext cx="4620490" cy="891404"/>
          </a:xfrm>
          <a:prstGeom prst="wedgeRoundRectCallout">
            <a:avLst>
              <a:gd name="adj1" fmla="val -11542"/>
              <a:gd name="adj2" fmla="val -483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如果执行，会显示上一次保存的数据，但新增餐馆后，表格不会更新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961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9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代理方法详解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8917" y="1651958"/>
            <a:ext cx="109363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当数据库内容发生变化时，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NSFetchedResultsControllerDelegate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协议的以下方法会被调用：</a:t>
            </a: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2000" dirty="0" err="1"/>
              <a:t>controllerWillChangeContent</a:t>
            </a:r>
            <a:r>
              <a:rPr lang="en-US" altLang="zh-CN" sz="2000" dirty="0" smtClean="0"/>
              <a:t>(_:)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当控制器开始处理内容变化时</a:t>
            </a:r>
          </a:p>
          <a:p>
            <a:endParaRPr lang="zh-CN" altLang="en-US" sz="2000" dirty="0"/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controller</a:t>
            </a:r>
            <a:r>
              <a:rPr lang="en-US" altLang="zh-CN" sz="2000" dirty="0"/>
              <a:t>(_:</a:t>
            </a:r>
            <a:r>
              <a:rPr lang="en-US" altLang="zh-CN" sz="2000" dirty="0" err="1"/>
              <a:t>didChangeObject:atIndexPath:forChangeType:newIndexPath</a:t>
            </a:r>
            <a:r>
              <a:rPr lang="en-US" altLang="zh-CN" sz="2000" dirty="0"/>
              <a:t>:)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内容发生变更时</a:t>
            </a:r>
          </a:p>
          <a:p>
            <a:endParaRPr lang="zh-CN" altLang="en-US" sz="2000" dirty="0"/>
          </a:p>
          <a:p>
            <a:endParaRPr lang="zh-CN" altLang="en-US" sz="2000" dirty="0" smtClean="0"/>
          </a:p>
          <a:p>
            <a:r>
              <a:rPr lang="en-US" altLang="zh-CN" sz="2000" dirty="0" err="1" smtClean="0"/>
              <a:t>controllerDidChangeContent</a:t>
            </a:r>
            <a:r>
              <a:rPr lang="en-US" altLang="zh-CN" sz="2000" dirty="0"/>
              <a:t>(_:)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当控制器已经处理完内容变更时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16857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实现代理方法代码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5637" y="1092743"/>
            <a:ext cx="109363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zh-CN" altLang="en-US" sz="1200" dirty="0" smtClean="0">
                <a:solidFill>
                  <a:srgbClr val="B40062"/>
                </a:solidFill>
                <a:latin typeface="Menlo-Regular" charset="0"/>
              </a:rPr>
              <a:t>   </a:t>
            </a:r>
            <a:r>
              <a:rPr lang="en-US" altLang="zh-CN" sz="1200" dirty="0" err="1" smtClean="0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controllerWillChangeContent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(controller: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beginUpdates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2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controllerDidChangeContent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200" dirty="0" err="1">
                <a:solidFill>
                  <a:srgbClr val="2E0D6E"/>
                </a:solidFill>
                <a:latin typeface="Menlo-Regular" charset="0"/>
              </a:rPr>
              <a:t>endUpdates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2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didChangeObject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anObject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AnyObject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atIndexPath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?,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forChangeType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type: </a:t>
            </a:r>
            <a:r>
              <a:rPr lang="de-DE" altLang="zh-CN" sz="1200" dirty="0" err="1">
                <a:solidFill>
                  <a:srgbClr val="5C2699"/>
                </a:solidFill>
                <a:latin typeface="Menlo-Regular" charset="0"/>
              </a:rPr>
              <a:t>NSFetchedResultsChangeType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?)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switch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type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.Insert: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insertRowsAtIndexPaths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([_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withRowAnimation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ro-RO" altLang="zh-CN" sz="1200" dirty="0">
                <a:solidFill>
                  <a:srgbClr val="2E0D6E"/>
                </a:solidFill>
                <a:latin typeface="Menlo-Regular" charset="0"/>
              </a:rPr>
              <a:t>Automatic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.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Delete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deleteRowsAtIndexPaths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([_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withRowAnimation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ro-RO" altLang="zh-CN" sz="1200" dirty="0">
                <a:solidFill>
                  <a:srgbClr val="2E0D6E"/>
                </a:solidFill>
                <a:latin typeface="Menlo-Regular" charset="0"/>
              </a:rPr>
              <a:t>Automatic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.Update: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reloadRowsAtIndexPaths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([_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withRowAnimation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ro-RO" altLang="zh-CN" sz="1200" dirty="0">
                <a:solidFill>
                  <a:srgbClr val="2E0D6E"/>
                </a:solidFill>
                <a:latin typeface="Menlo-Regular" charset="0"/>
              </a:rPr>
              <a:t>Automatic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default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200" dirty="0" smtClean="0">
                <a:solidFill>
                  <a:srgbClr val="448993"/>
                </a:solidFill>
                <a:latin typeface="Menlo-Regular" charset="0"/>
              </a:rPr>
              <a:t>        </a:t>
            </a:r>
            <a:r>
              <a:rPr lang="en-US" altLang="zh-CN" sz="1200" dirty="0" smtClean="0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controller.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fetchedObjects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! [</a:t>
            </a:r>
            <a:r>
              <a:rPr lang="en-US" altLang="zh-CN" sz="12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]</a:t>
            </a:r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en-US" altLang="zh-CN" sz="1200" dirty="0"/>
          </a:p>
        </p:txBody>
      </p:sp>
      <p:sp>
        <p:nvSpPr>
          <p:cNvPr id="8" name="圆角矩形标注 7"/>
          <p:cNvSpPr/>
          <p:nvPr/>
        </p:nvSpPr>
        <p:spPr>
          <a:xfrm>
            <a:off x="0" y="4267200"/>
            <a:ext cx="1487424" cy="1304544"/>
          </a:xfrm>
          <a:prstGeom prst="wedgeRoundRectCallout">
            <a:avLst>
              <a:gd name="adj1" fmla="val 90087"/>
              <a:gd name="adj2" fmla="val -123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变更类型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筛选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278112" y="5352287"/>
            <a:ext cx="2633472" cy="1060753"/>
          </a:xfrm>
          <a:prstGeom prst="wedgeRoundRectCallout">
            <a:avLst>
              <a:gd name="adj1" fmla="val -125350"/>
              <a:gd name="adj2" fmla="val 8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数据已经发生变化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同步到数组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128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17" y="312379"/>
            <a:ext cx="3614062" cy="6414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519" y="312379"/>
            <a:ext cx="3614062" cy="6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7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删除和更新数据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9814" y="-282916"/>
            <a:ext cx="1083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7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4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3173" y="1481270"/>
            <a:ext cx="1093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使用缓冲区的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deleteObject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方法后，再调用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方法即可。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53173" y="2176214"/>
            <a:ext cx="1093636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更新列表单元格的删除子菜单代码 ，位于 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(_:</a:t>
            </a:r>
            <a:r>
              <a:rPr lang="en-US" altLang="zh-CN" sz="1400" dirty="0" err="1"/>
              <a:t>editActionsForRowAtIndexPath</a:t>
            </a:r>
            <a:r>
              <a:rPr lang="en-US" altLang="zh-CN" sz="1400" dirty="0"/>
              <a:t>:_)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           </a:t>
            </a:r>
            <a:r>
              <a:rPr lang="en-US" altLang="zh-CN" sz="16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删除行为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UITableViewRowAction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(style: .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Default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title: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删除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{ (action,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indexPath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-&gt; 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buffer = (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UIApplication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sharedApplication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().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delegate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AppDelegate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)?.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managedObjectContext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restaurantToDel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self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frc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objectAtIndexPath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indexPath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! </a:t>
            </a:r>
            <a:r>
              <a:rPr lang="de-DE" altLang="zh-CN" sz="1600" dirty="0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Restaurant</a:t>
            </a:r>
            <a:endParaRPr lang="de-DE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buffer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deleteObject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restaurantToDel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do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buffer?.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save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catch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ro-R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error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074544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3173" y="1481270"/>
            <a:ext cx="1093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更新托管对象的属性，调用缓冲区的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方法即可。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53173" y="2176214"/>
            <a:ext cx="1093636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比如要保存评价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可在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DetailTableViewController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close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语句即可：</a:t>
            </a: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close(segue: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UIStoryboardSegue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sourceVC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segue.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sourceViewController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ReviewViewController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rating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sourceVC.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rating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rating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rating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ratingBtn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setImage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(named: rating),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forState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.Normal)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sz="1600" b="1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b="1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= (</a:t>
            </a:r>
            <a:r>
              <a:rPr lang="de-DE" altLang="zh-CN" sz="1600" b="1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de-DE" altLang="zh-CN" sz="16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b="1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b="1" dirty="0" err="1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b="1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600" b="1" dirty="0" err="1">
                <a:solidFill>
                  <a:srgbClr val="306F79"/>
                </a:solidFill>
                <a:latin typeface="Menlo-Regular" charset="0"/>
              </a:rPr>
              <a:t>AppDelegate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)?.</a:t>
            </a:r>
            <a:r>
              <a:rPr lang="de-DE" altLang="zh-CN" sz="1600" b="1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endParaRPr lang="de-DE" altLang="zh-CN" sz="1600" b="1" dirty="0">
              <a:solidFill>
                <a:srgbClr val="448993"/>
              </a:solidFill>
              <a:latin typeface="Menlo-Regular" charset="0"/>
            </a:endParaRP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sz="1600" b="1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de-DE" altLang="zh-CN" sz="1600" b="1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b="1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600" b="1" dirty="0">
                <a:solidFill>
                  <a:srgbClr val="2E0D6E"/>
                </a:solidFill>
                <a:latin typeface="Menlo-Regular" charset="0"/>
              </a:rPr>
              <a:t>save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                } </a:t>
            </a:r>
            <a:r>
              <a:rPr lang="en-US" altLang="zh-CN" sz="1600" b="1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ro-RO" altLang="zh-CN" sz="1600" b="1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7158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49262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971267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1229" y="25486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1992498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037405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8" y="112215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28" y="2176997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de-DE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Data</a:t>
            </a:r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81227" y="317093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创建托管对象模型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4932855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81227" y="515028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5831864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81227" y="604929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删除和更新数据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937663"/>
            <a:ext cx="5928865" cy="99394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81227" y="415508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使用托管对象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coredata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作业：为了锻炼您的能力，有意忽略了电话号码。请实现电话号码的输入，并通过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保存之。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给予评价后， 餐馆评价图片的正确显示。</a:t>
            </a: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保存方式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把数据保存在磁盘中，术语叫持久化（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persistence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24648" y="1359957"/>
            <a:ext cx="10556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按数据量来区分，一般有文件或数据库。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862" y="2134724"/>
            <a:ext cx="1055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文件式：如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工程目录下的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Info.plist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 专用于保存工程配置。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特性：更改频率低，数据量很小。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操作类：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NSUserDefault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1862" y="4006861"/>
            <a:ext cx="1055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数据库式：如餐馆列表可能成千上万条记录。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特性：更新频繁，数据量极大。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来源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最常见数据库有关系型，如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834111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关系型数据库的特征：数据存于表格（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），有行（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）和列（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column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970380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自带数据库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，顾名思义是一种精简型的关系型数据库，适合移动端。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54138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是对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的包装，让数据库交互更面向对象化、建模可视化，无需掌握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915123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关系型数据库都可以用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（结构化查询语言）进行操作。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优点：学习成本低，上手快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缺点：不够直观，无法利用面向对象特性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可以简称为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套件：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834111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托管对象缓冲区。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用于管理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各个对象，在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框架和数据库间进行交互。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比如从数据库中取数据，保存数据到数据库是最常见的交互。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970380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Coordinator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持久化协调器。用于管理底层数据库间的协调，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默认是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，默认即可。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54138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数据保存方式：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数据库、二进制文件或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915123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托管对象模型。描述数据库建模方案（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schema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xcdatamodeld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文件，可视化定义 数据实体（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entity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）及其属性和关系。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11502</TotalTime>
  <Words>2862</Words>
  <Application>Microsoft Macintosh PowerPoint</Application>
  <PresentationFormat>宽屏</PresentationFormat>
  <Paragraphs>516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Apple Chancery</vt:lpstr>
      <vt:lpstr>Calibri</vt:lpstr>
      <vt:lpstr>Calibri Light</vt:lpstr>
      <vt:lpstr>Lantinghei SC Demibold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2658</cp:revision>
  <dcterms:created xsi:type="dcterms:W3CDTF">2014-05-16T07:57:58Z</dcterms:created>
  <dcterms:modified xsi:type="dcterms:W3CDTF">2016-04-05T03:43:16Z</dcterms:modified>
</cp:coreProperties>
</file>